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7"/>
  </p:notesMasterIdLst>
  <p:handoutMasterIdLst>
    <p:handoutMasterId r:id="rId8"/>
  </p:handoutMasterIdLst>
  <p:sldIdLst>
    <p:sldId id="354" r:id="rId5"/>
    <p:sldId id="346" r:id="rId6"/>
  </p:sldIdLst>
  <p:sldSz cx="12192000" cy="6858000"/>
  <p:notesSz cx="7010400" cy="92964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  <p:cmAuthor id="2" name="Adaptech Research Network" initials="ARN" lastIdx="4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  <p:cmAuthor id="3" name="Catherine S. Fichten, Dr." initials="CSFD" lastIdx="1" clrIdx="2">
    <p:extLst>
      <p:ext uri="{19B8F6BF-5375-455C-9EA6-DF929625EA0E}">
        <p15:presenceInfo xmlns:p15="http://schemas.microsoft.com/office/powerpoint/2012/main" userId="Catherine S. Fichten, Dr.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854" autoAdjust="0"/>
    <p:restoredTop sz="95872" autoAdjust="0"/>
  </p:normalViewPr>
  <p:slideViewPr>
    <p:cSldViewPr snapToGrid="0">
      <p:cViewPr varScale="1">
        <p:scale>
          <a:sx n="60" d="100"/>
          <a:sy n="60" d="100"/>
        </p:scale>
        <p:origin x="128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0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1" d="100"/>
        <a:sy n="131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48" y="53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2" y="0"/>
            <a:ext cx="3038595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584"/>
            <a:ext cx="3037401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2" y="8831584"/>
            <a:ext cx="3038595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2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5" y="4415791"/>
            <a:ext cx="514159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2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6288" y="1200150"/>
            <a:ext cx="5762625" cy="3241675"/>
          </a:xfrm>
          <a:ln/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47059" indent="-287331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49321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09049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068777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528506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2988235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447963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3907691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B4DF015-394A-46E5-868F-5D363B8BD40C}" type="slidenum">
              <a:rPr lang="fr-CA" altLang="fr-FR" smtClean="0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24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D1017-E43F-9E7F-D327-8D7223C7DCB5}"/>
              </a:ext>
            </a:extLst>
          </p:cNvPr>
          <p:cNvSpPr txBox="1"/>
          <p:nvPr userDrawn="1"/>
        </p:nvSpPr>
        <p:spPr>
          <a:xfrm>
            <a:off x="4062548" y="6262135"/>
            <a:ext cx="4066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33CC"/>
                </a:solidFill>
              </a:rPr>
              <a:t>http://wwwadaptechorg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B644A5-9080-062A-4DA7-5B5E398749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03" y="6262135"/>
            <a:ext cx="460052" cy="51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research/accessible-general-use-technologies-for-faculty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60218" y="797413"/>
            <a:ext cx="11425382" cy="179277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b="0" dirty="0">
                <a:solidFill>
                  <a:srgbClr val="0033CC"/>
                </a:solidFill>
                <a:effectLst/>
              </a:rPr>
              <a:t>Accessible General Use Technologies </a:t>
            </a:r>
            <a:br>
              <a:rPr lang="en-US" sz="4400" b="0" dirty="0">
                <a:solidFill>
                  <a:srgbClr val="0033CC"/>
                </a:solidFill>
                <a:effectLst/>
              </a:rPr>
            </a:br>
            <a:r>
              <a:rPr lang="en-US" sz="4400" b="0" dirty="0">
                <a:solidFill>
                  <a:srgbClr val="0033CC"/>
                </a:solidFill>
                <a:effectLst/>
              </a:rPr>
              <a:t>for Faculty</a:t>
            </a:r>
          </a:p>
        </p:txBody>
      </p:sp>
      <p:sp>
        <p:nvSpPr>
          <p:cNvPr id="7" name="object 4" descr="Logo of Dawson College">
            <a:extLst>
              <a:ext uri="{FF2B5EF4-FFF2-40B4-BE49-F238E27FC236}">
                <a16:creationId xmlns:a16="http://schemas.microsoft.com/office/drawing/2014/main" id="{63B09A1F-0D22-99C1-D055-5328982A09F9}"/>
              </a:ext>
            </a:extLst>
          </p:cNvPr>
          <p:cNvSpPr txBox="1"/>
          <p:nvPr/>
        </p:nvSpPr>
        <p:spPr>
          <a:xfrm>
            <a:off x="134303" y="3015114"/>
            <a:ext cx="11923394" cy="2838854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2800" spc="-5" dirty="0">
                <a:solidFill>
                  <a:srgbClr val="0033CC"/>
                </a:solidFill>
                <a:latin typeface="Arial"/>
                <a:cs typeface="Arial"/>
              </a:rPr>
              <a:t>SALTISE – JUNE 2024</a:t>
            </a: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endParaRPr lang="en-US" sz="2800" spc="-5" dirty="0">
              <a:solidFill>
                <a:srgbClr val="0033CC"/>
              </a:solidFill>
              <a:latin typeface="Arial"/>
              <a:cs typeface="Arial"/>
            </a:endParaRP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2800" spc="-5" dirty="0">
                <a:solidFill>
                  <a:srgbClr val="0033CC"/>
                </a:solidFill>
                <a:latin typeface="Arial"/>
                <a:cs typeface="Arial"/>
              </a:rPr>
              <a:t>Roberta Thomson</a:t>
            </a: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2800" spc="-5" dirty="0">
                <a:solidFill>
                  <a:srgbClr val="0033CC"/>
                </a:solidFill>
                <a:latin typeface="Arial"/>
                <a:cs typeface="Arial"/>
              </a:rPr>
              <a:t>Adaptech Research Network</a:t>
            </a: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2800" spc="-5" dirty="0">
                <a:solidFill>
                  <a:srgbClr val="0033CC"/>
                </a:solidFill>
                <a:latin typeface="Arial"/>
                <a:cs typeface="Arial"/>
              </a:rPr>
              <a:t>Funding: Entente Canada Quebec (ECQ)</a:t>
            </a:r>
          </a:p>
        </p:txBody>
      </p:sp>
      <p:pic>
        <p:nvPicPr>
          <p:cNvPr id="16" name="Picture 15" descr="Logo of Dawson College ">
            <a:extLst>
              <a:ext uri="{FF2B5EF4-FFF2-40B4-BE49-F238E27FC236}">
                <a16:creationId xmlns:a16="http://schemas.microsoft.com/office/drawing/2014/main" id="{AE702045-8CF7-4009-243E-8BA33BC91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745" y="5981491"/>
            <a:ext cx="1291776" cy="399835"/>
          </a:xfrm>
          <a:prstGeom prst="rect">
            <a:avLst/>
          </a:prstGeom>
        </p:spPr>
      </p:pic>
      <p:pic>
        <p:nvPicPr>
          <p:cNvPr id="11" name="Picture 2" descr="Attribution - Non Commercial- No Derivatives 4.0 Internation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553" y="6115126"/>
            <a:ext cx="801064" cy="27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Logo of Adaptech Research Lab">
            <a:extLst>
              <a:ext uri="{FF2B5EF4-FFF2-40B4-BE49-F238E27FC236}">
                <a16:creationId xmlns:a16="http://schemas.microsoft.com/office/drawing/2014/main" id="{32EDF248-DF6A-01D5-154F-6DCE0A5096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79" y="5797049"/>
            <a:ext cx="567559" cy="631477"/>
          </a:xfrm>
          <a:prstGeom prst="rect">
            <a:avLst/>
          </a:prstGeom>
        </p:spPr>
      </p:pic>
      <p:sp>
        <p:nvSpPr>
          <p:cNvPr id="4101" name="Connecteur droit 2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708920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4303" y="75721"/>
            <a:ext cx="11936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Thomson, R. (2024, June 3-4). </a:t>
            </a:r>
            <a:r>
              <a:rPr lang="en-CA" i="1" dirty="0" smtClean="0"/>
              <a:t>Accessible general use technologies for faculty </a:t>
            </a:r>
            <a:r>
              <a:rPr lang="en-CA" dirty="0" smtClean="0"/>
              <a:t>[</a:t>
            </a:r>
            <a:r>
              <a:rPr lang="en-CA" dirty="0"/>
              <a:t>Conference presentation</a:t>
            </a:r>
            <a:r>
              <a:rPr lang="en-CA" dirty="0" smtClean="0"/>
              <a:t>]. 13th </a:t>
            </a:r>
            <a:r>
              <a:rPr lang="en-CA" dirty="0"/>
              <a:t>Annual SALTISE Conference, Montreal, QC, Canada.</a:t>
            </a:r>
          </a:p>
        </p:txBody>
      </p:sp>
    </p:spTree>
    <p:extLst>
      <p:ext uri="{BB962C8B-B14F-4D97-AF65-F5344CB8AC3E}">
        <p14:creationId xmlns:p14="http://schemas.microsoft.com/office/powerpoint/2010/main" val="62558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US" sz="3600" b="0" dirty="0">
                <a:solidFill>
                  <a:srgbClr val="0033CC"/>
                </a:solidFill>
                <a:effectLst/>
              </a:rPr>
              <a:t>Accessible General Use Technologies for Faculty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8" y="1335628"/>
            <a:ext cx="11432947" cy="3139321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Adaptech Webpage Videos </a:t>
            </a:r>
            <a:endParaRPr lang="en-US" sz="2400" kern="1200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622293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Dictate in Microsoft Word, </a:t>
            </a:r>
          </a:p>
          <a:p>
            <a:pPr marL="622293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Using Alt Text and Check Accessibility in PowerPoint</a:t>
            </a:r>
          </a:p>
          <a:p>
            <a:pPr marL="622293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Making Tables Accessible in Excel</a:t>
            </a:r>
          </a:p>
          <a:p>
            <a:pPr marL="622293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How to use Live Captions and Transcripts in Teams</a:t>
            </a:r>
          </a:p>
          <a:p>
            <a:pPr marL="622293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Using Google Docs (coming)</a:t>
            </a:r>
          </a:p>
          <a:p>
            <a:pPr marL="622293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  <a:hlinkClick r:id="rId3"/>
              </a:rPr>
              <a:t>https://adaptech.org/research/accessible-general-use-technologies-for-faculty/</a:t>
            </a:r>
            <a:r>
              <a:rPr lang="en-US" sz="2400" kern="12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 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266693" lvl="1" indent="0">
              <a:spcBef>
                <a:spcPts val="1200"/>
              </a:spcBef>
              <a:buNone/>
            </a:pPr>
            <a:endParaRPr lang="en-US" sz="2800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622293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 marL="622293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700" kern="1200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2</a:t>
            </a:fld>
            <a:endParaRPr lang="en-US" dirty="0"/>
          </a:p>
        </p:txBody>
      </p:sp>
      <p:pic>
        <p:nvPicPr>
          <p:cNvPr id="5" name="Picture 4" descr="A qr code on a cell phone&#10;&#10;Description automatically generated">
            <a:extLst>
              <a:ext uri="{FF2B5EF4-FFF2-40B4-BE49-F238E27FC236}">
                <a16:creationId xmlns:a16="http://schemas.microsoft.com/office/drawing/2014/main" id="{3956AF16-8CEB-ED63-28E5-493E4F48B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060" y="1629470"/>
            <a:ext cx="2225802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115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BEC438ED757447A57579AC5E5F1F0C" ma:contentTypeVersion="12" ma:contentTypeDescription="Create a new document." ma:contentTypeScope="" ma:versionID="ed44fe23b9abc7c5a786b7b835f2ba14">
  <xsd:schema xmlns:xsd="http://www.w3.org/2001/XMLSchema" xmlns:xs="http://www.w3.org/2001/XMLSchema" xmlns:p="http://schemas.microsoft.com/office/2006/metadata/properties" xmlns:ns3="fd79ccea-c56a-4b5a-a863-7af2507e7d95" xmlns:ns4="d1994694-7c99-4c82-a9b8-e1354ba12f8b" targetNamespace="http://schemas.microsoft.com/office/2006/metadata/properties" ma:root="true" ma:fieldsID="931a8fabbe48a0132cdf93644cb6d8f3" ns3:_="" ns4:_="">
    <xsd:import namespace="fd79ccea-c56a-4b5a-a863-7af2507e7d95"/>
    <xsd:import namespace="d1994694-7c99-4c82-a9b8-e1354ba12f8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ccea-c56a-4b5a-a863-7af2507e7d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94694-7c99-4c82-a9b8-e1354ba12f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5F0A80-8836-4D10-AF9F-F911C8865F3A}">
  <ds:schemaRefs>
    <ds:schemaRef ds:uri="http://purl.org/dc/dcmitype/"/>
    <ds:schemaRef ds:uri="http://schemas.microsoft.com/office/2006/documentManagement/types"/>
    <ds:schemaRef ds:uri="d1994694-7c99-4c82-a9b8-e1354ba12f8b"/>
    <ds:schemaRef ds:uri="http://purl.org/dc/elements/1.1/"/>
    <ds:schemaRef ds:uri="http://schemas.microsoft.com/office/2006/metadata/properties"/>
    <ds:schemaRef ds:uri="fd79ccea-c56a-4b5a-a863-7af2507e7d95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3277AB8-3A45-4BDA-805B-04166E377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4F0BE6-9EFA-4D47-A572-453078308A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79ccea-c56a-4b5a-a863-7af2507e7d95"/>
    <ds:schemaRef ds:uri="d1994694-7c99-4c82-a9b8-e1354ba12f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12417</TotalTime>
  <Words>104</Words>
  <Application>Microsoft Office PowerPoint</Application>
  <PresentationFormat>Widescreen</PresentationFormat>
  <Paragraphs>19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Bookman Old Style</vt:lpstr>
      <vt:lpstr>Gill Sans MT</vt:lpstr>
      <vt:lpstr>Tahoma</vt:lpstr>
      <vt:lpstr>Times New Roman</vt:lpstr>
      <vt:lpstr>Wingdings 3</vt:lpstr>
      <vt:lpstr>Origine</vt:lpstr>
      <vt:lpstr>Accessible General Use Technologies  for Faculty</vt:lpstr>
      <vt:lpstr>Accessible General Use Technologies for Faculty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Catherine</dc:creator>
  <cp:lastModifiedBy>Adaptech Research Network</cp:lastModifiedBy>
  <cp:revision>941</cp:revision>
  <cp:lastPrinted>2021-03-18T20:01:37Z</cp:lastPrinted>
  <dcterms:created xsi:type="dcterms:W3CDTF">2020-11-13T18:45:37Z</dcterms:created>
  <dcterms:modified xsi:type="dcterms:W3CDTF">2024-06-21T01:42:10Z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0x010100A0BEC438ED757447A57579AC5E5F1F0C</vt:lpwstr>
  </property>
</Properties>
</file>